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>
        <p:scale>
          <a:sx n="60" d="100"/>
          <a:sy n="60" d="100"/>
        </p:scale>
        <p:origin x="252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1EB6-6B4A-2128-C05B5801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222954-22EB-264C-6A2C-AB15BD6A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servers </a:t>
            </a:r>
            <a:r>
              <a:rPr lang="fr-FR" dirty="0" err="1"/>
              <a:t>behing</a:t>
            </a:r>
            <a:r>
              <a:rPr lang="fr-FR" dirty="0"/>
              <a:t> API Gateway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65BE64-EFB6-F7E1-8C0D-EF6E97BD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86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42784E-A074-E104-B0CD-1FB57D5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2D9DE3-28E2-B30B-CDB3-68132B72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34" y="1448945"/>
            <a:ext cx="9252131" cy="5265119"/>
          </a:xfrm>
        </p:spPr>
      </p:pic>
    </p:spTree>
    <p:extLst>
      <p:ext uri="{BB962C8B-B14F-4D97-AF65-F5344CB8AC3E}">
        <p14:creationId xmlns:p14="http://schemas.microsoft.com/office/powerpoint/2010/main" val="1712915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4A56D-3524-2D27-C4C5-530DD6FB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0244AB-847A-6216-A35B-95DE7E5D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38" y="1706403"/>
            <a:ext cx="8745523" cy="4786472"/>
          </a:xfrm>
        </p:spPr>
      </p:pic>
    </p:spTree>
    <p:extLst>
      <p:ext uri="{BB962C8B-B14F-4D97-AF65-F5344CB8AC3E}">
        <p14:creationId xmlns:p14="http://schemas.microsoft.com/office/powerpoint/2010/main" val="55442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23CEF-2F3E-C5F5-DF84-79F2652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5B830-E1D0-721E-8EBE-BB66DCBF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7" y="1631425"/>
            <a:ext cx="10076033" cy="4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3B7BC-340C-7C4E-7AEC-992C7766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6D415C-33EF-4A04-5EE3-DB386CE5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448946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987739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8B20-B8CC-D2DB-2B02-18C2B973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62588-C11A-FCA5-49E4-9FD4E14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71BA09-CF0C-E90A-ADD3-C1A5E2D5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384777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300815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F4420-3CC8-30FD-B1C0-BEF2ECC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gateway</a:t>
            </a:r>
            <a:r>
              <a:rPr lang="fr-FR" dirty="0"/>
              <a:t>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7260B-EB3C-6DE1-D234-1772FDA9E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8765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9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10413</TotalTime>
  <Words>4079</Words>
  <Application>Microsoft Office PowerPoint</Application>
  <PresentationFormat>Grand écran</PresentationFormat>
  <Paragraphs>400</Paragraphs>
  <Slides>115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  <vt:lpstr>Resource servers behing API Gateway</vt:lpstr>
      <vt:lpstr>Introduction</vt:lpstr>
      <vt:lpstr>Introduction</vt:lpstr>
      <vt:lpstr>Architecture</vt:lpstr>
      <vt:lpstr>Setup gateway </vt:lpstr>
      <vt:lpstr>Setup gateway </vt:lpstr>
      <vt:lpstr>Basic gateway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42</cp:revision>
  <dcterms:created xsi:type="dcterms:W3CDTF">2025-05-04T05:41:01Z</dcterms:created>
  <dcterms:modified xsi:type="dcterms:W3CDTF">2025-05-11T11:14:31Z</dcterms:modified>
</cp:coreProperties>
</file>